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B8DBD-DC7E-C2B5-5708-C36067F5BB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59F689-D8FC-91AA-4CC7-10E293788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2B7B3-BAA7-B197-A291-952DE94B0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B143D-5D79-A600-8132-E77854C1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45E02-DB11-5AC2-7ABA-BC6B447B7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4409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76A96-8013-E037-83A3-5AD3682A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938E5-AD75-A981-F9D6-89F5136D9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FC10B-E9DB-D9EE-7CB0-0E88FDD61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3C008-363A-DF1E-E7AF-5F2FB7524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64A3A-AFEF-D99A-C058-32E9361B9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7843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9C1E4-0106-DF71-A434-D52C0CA50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CBC52-E6FB-DD55-E144-ACCE3B57B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D36864-0557-EAF7-2982-24E2EFF13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7EC6E-1113-1275-FC6F-429D3D4F6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78C6F1-8E21-1408-4F6F-47A517D1D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309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79DD5-4152-481E-3A14-A9DFA4CF7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26C04-E4B3-432E-FB51-455A4C8AF9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36F780-922B-CF74-A42B-DCAE6C049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A591CB-A58B-E868-73E9-130A35B34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4471AB-3034-5A7B-503B-255CF72A7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D8944D-E9B7-733D-5768-06254144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8157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645A8-B325-B025-36ED-60AB8F864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64DF9-A4B6-585C-9FD8-7892CEF1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1B9CF-260E-211E-A773-304A63DF1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829A4E-0B4F-9E54-6084-1834B1F810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21FF94-7B25-8CBB-7BE0-89D5D1A277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D42F6E-56FC-D4B6-6AB7-0BCD0F756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5BA618-8CAC-8226-176F-2BAE4AE6B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549A9B-1344-CEE5-89ED-B058CF8AD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7687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9D88F-FD38-2287-B4A8-6FE6FD62C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431683-3269-3613-40BC-738C1FB54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43B3C7-9C0A-8615-0A48-AE91EC6E6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55DDBF-1972-39A1-EA2E-94A655B4C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700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9FB6E1-BFA5-946A-101F-F160709EC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94A9D-D038-367B-7CA7-22F576B5E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20E2D-96BA-84F6-66AF-06CA94F5B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771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EEE7F-1EB6-2993-F486-A9C8B8DF9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693DD-FCF7-D486-C149-DC0BE72E8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E035D-83CE-1AB2-09C0-7061B1099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CE4031-4B24-8F6F-A524-314BD75EA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4BA9D-7005-AFD5-8BBF-194FFFDA5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2FECAE-3E0D-D5B4-DFB0-C20BC347E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1150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103BD-BD69-D2E1-0934-3BFA657A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19F486-80B5-2AE6-BA9D-BD1122A015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A10C3-5B16-22B3-B3C6-0297449BB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59AE3B-8619-0C42-9DF0-7B453984C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44BF08-AD69-DEF2-9ACD-F5FF30BB1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3A793-C146-E6AA-BA85-34A6B04A6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910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8CB3F-95F1-6F2F-B32D-406DF66FF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7A734C-7470-2CD3-811E-9E074AC70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06AD6-1943-6644-88C8-45DDDC4E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D603A-8B95-168C-6E45-F313CCC61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A343B-6FD9-21A3-DB39-43FC9C162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5255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43330A-2964-1071-172D-9D2B192BA5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1FD1E3-8FEB-CB0C-03AF-6BFA0EA4D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25976-620F-6633-90A9-F621072A5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37862-0D55-80AC-8F5C-E51B358AE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25028-A020-FDA3-F039-1FAAD5952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893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CAF304-8E29-6CF5-CAAF-1D6A5C8C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5D0D8-AB3E-909E-165B-31008F66A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011CD-AD24-7013-26F7-147F5DC12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E70026-F224-4399-A0B1-A7260340AE34}" type="datetimeFigureOut">
              <a:rPr lang="en-IN" smtClean="0"/>
              <a:t>02-09-2026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293CA-2860-2A67-E25F-FFC20E73A7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2B73F-CAE5-9927-A594-F3347C6A4F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858DDB-9E58-4295-9C59-173DFEA0FF8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087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7DDE39-550B-EE26-F39A-8B9576B42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607" y="-986828"/>
            <a:ext cx="6440786" cy="644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0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1</cp:revision>
  <dcterms:created xsi:type="dcterms:W3CDTF">2026-09-02T11:40:31Z</dcterms:created>
  <dcterms:modified xsi:type="dcterms:W3CDTF">2026-09-02T11:49:14Z</dcterms:modified>
</cp:coreProperties>
</file>