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2" d="100"/>
          <a:sy n="62" d="100"/>
        </p:scale>
        <p:origin x="2472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AD30C-7A53-B123-F31A-DBE6FB8DE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13253-A2AD-DFD0-607C-2F1B59CD7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882F8-382D-125E-D1F6-3635D9E9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3DB37-744D-5A7C-5779-B2ED83522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0C911-9707-127C-9BFD-65D033892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874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BE620-688F-8F88-44D1-8E9C929A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CBCA7-3E55-36BC-6F8D-0585D87F6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7ED37-83FA-C33B-0937-DCE23C52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04503-E9F4-0B94-5D63-5182FA536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559B5-B733-B9A5-B5EE-58301822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11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8E48-70B8-BB8F-F1AB-027BA99A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6B29D-6FE9-F181-CA68-22DF3875A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2CD07-35D8-29EF-A857-BBB67E0CB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FCA84-440B-9EFB-545A-2BDFC6D8E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C1ED7-7149-D317-6C7F-5A1D3C48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1435-281A-52C3-B867-7AD471777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8A8DA-6922-42BD-4CA8-57BDD6C99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14671-276D-69D5-78B3-BF14515C3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EEFB5-202D-227C-DE22-A4468429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3D6BE-38FC-0B03-9D38-8792F729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E8E77-B63F-00A0-CB67-0F795872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1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19CF-B208-6C3B-7D84-328EAAB3F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D48CA-D078-034C-6120-9313FC2A4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65AF0-02C9-0F2E-846F-940E3857C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063B6-10D1-D3C8-DA5D-2DEB11D45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AAC99-E9A8-4925-C31D-D9E336417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82B860-BD12-B691-D8C4-58075B3DE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F6D869-2E1C-0F23-9DE9-D2915BBE6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9C395E-507C-1708-BF8F-F9577250B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3156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13AAA-43E9-6F41-55C2-859771E61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787230-2187-3E8A-80A4-38A0E5BA8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19C713-5742-5C5C-2D0A-034394DE8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555E67-4C4E-50DB-AC10-D9D241E17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98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2982A-DB03-FA8D-226E-A8F5D4CA8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3D07EB-51C5-91BA-9EE5-D8621698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B8411-D9E4-9842-7113-CFEBC53D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37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54589-AF36-6BA3-3712-9B318EBA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49A8C-792F-60D3-A581-65FAADA69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3F0A2-1307-0CCE-3F14-A887481FF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712BED-C9A6-145F-9FC3-F161B5578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67B65-BDBC-8D3C-B38F-A808AC498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94221-1B67-CFC4-724C-6DE59D373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653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4DE9-912A-80D5-7E66-910C3F0A9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B3D352-0571-1643-D56A-FE971AF09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38B9-42AF-5B63-2DDA-CC8685EF0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DB693-A848-AA98-B30B-AEB2C7CFF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A24EF-2126-D10D-AC57-047D1FCD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92E50-C4C4-9AD2-C99D-C207E494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6935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0398D-B416-5D2F-D7D3-D28BFE81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042FD-4ECA-F822-084D-C840E9D34F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A8332-F7EA-ADAC-E70D-BAAD18F3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F1981-DEE1-AA25-B0C0-78FA19F7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99A40-F3E6-BC08-A09B-2C47DEB1B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17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1E83CF-C022-43C5-9C46-C012D3C01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930ED-99C0-DBA5-62E3-AE1F56CF5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D5376-CF4E-BC7E-0454-02E831BB5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6608F-5B16-E8A6-0BDA-52B48B8FF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DDFE5-26C9-72BC-0200-4A6E6167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413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1F8F8C-2203-1E8C-E93B-BDB5C59E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D81AE-17E3-0C5E-D10A-0BB5FBD79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CD79F-4F95-33F7-2159-9F68E2B89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8D4420-2D1D-46A7-B7E5-85909876FFFD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828A0-CB87-6F1E-632A-FF9FF57E52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C9BA8-8C46-980D-8E5B-17AB429A1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80B882-BD19-4AD6-B613-83D9A0D6B9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846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5B676E-F8B3-A367-78A6-EB8538BC3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620" y="624689"/>
            <a:ext cx="6956716" cy="4390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B544B2-5792-3A2B-0ED4-1509AD4E4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53" y="2820154"/>
            <a:ext cx="3171825" cy="3333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CB5954-17F6-2F69-C9A2-6056EC6F4E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646" y="-971552"/>
            <a:ext cx="4762500" cy="4762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7EB65C-3079-48A7-2459-8BE72468D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7036" y="2170719"/>
            <a:ext cx="3314700" cy="3152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6FF513-E649-A5C9-8CFD-A6EA4A5060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4030" y="4283850"/>
            <a:ext cx="3314700" cy="3352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B08FC7-333C-8242-B115-B377283805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537" y="888324"/>
            <a:ext cx="3314700" cy="31527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7182B3-3142-F062-87E2-BC24A04D64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114" y="-825523"/>
            <a:ext cx="3314700" cy="3152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A136C0-3A0B-02D7-B8D7-E7D907EB9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153" y="438904"/>
            <a:ext cx="4762500" cy="4762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B5D5E1-B6E0-B1B3-1FB7-09C5C34FE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978" y="2327252"/>
            <a:ext cx="4762500" cy="4762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5212DF-F84F-565A-2EEE-CCEC078BBC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37" y="2880511"/>
            <a:ext cx="3314700" cy="3352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8F9234D-1999-A0CA-BEFF-BB45AFF8A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737" y="3235551"/>
            <a:ext cx="3314700" cy="3352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BDC5F1-499B-911B-1E92-EAEF69867F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678" y="648454"/>
            <a:ext cx="3314700" cy="3352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AB064DE-D767-250B-7C91-438B995968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37" y="-998712"/>
            <a:ext cx="3314700" cy="3352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D1268BB-26C2-2F98-7A25-AFE2B54157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470" y="-888089"/>
            <a:ext cx="3314700" cy="3352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8D4E191-A258-D2A2-B11A-E7F31B3E3A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492" y="595266"/>
            <a:ext cx="3314700" cy="33528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B21D7A-9B8E-BF1C-CDAA-FEBAC656DC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877" y="2575334"/>
            <a:ext cx="3314700" cy="33528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1F4D634-6691-B67E-0386-45FBB94027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094" y="4555402"/>
            <a:ext cx="3314700" cy="33528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D608A4-9C8D-3627-66E3-D09F93E120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820" y="4240008"/>
            <a:ext cx="3314700" cy="31527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68E66EE-36A9-B9F6-524D-976477086D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10" y="4889443"/>
            <a:ext cx="3314700" cy="31527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C08E40-D3D6-DF70-1524-78624AB95E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354" y="4429879"/>
            <a:ext cx="3314700" cy="31527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06758AE-94FD-3B25-C49E-5B862151BB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320" y="-1004631"/>
            <a:ext cx="3314700" cy="31527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5FD597B-59C6-45DA-09D5-4C333EC446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967" y="412593"/>
            <a:ext cx="33147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2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C485E9-FB86-F1EC-C9A5-39A1FD09B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D238B81-97AF-CAFB-9B77-8C38D3963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620" y="624689"/>
            <a:ext cx="6956716" cy="4390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736C64-AE4A-E9EE-1A7C-8B377E34E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083" y="5071782"/>
            <a:ext cx="3171825" cy="3333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0021EE-7FF9-8A51-9B06-0DEA986BE7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2929" y="-1015394"/>
            <a:ext cx="4762500" cy="4762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B1DAB1-4A03-F9CB-AA5F-DB160319AB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8408" y="5688839"/>
            <a:ext cx="3314700" cy="3152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BD8C13-C496-4556-0A05-D81DC1D4EC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400" y="2513127"/>
            <a:ext cx="3314700" cy="3352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8B0A71-AF98-B24F-3F5D-E700E89EE1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8146" y="2743243"/>
            <a:ext cx="3314700" cy="31527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EB5578D-2CC9-7DC3-FEA0-EED681F7EB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8400" y="-1813696"/>
            <a:ext cx="3314700" cy="3152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EEBFE8-4659-7D04-2BB9-D2178B9D9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085" y="-3263739"/>
            <a:ext cx="4762500" cy="4762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C26978-3DFB-2C06-C0C5-A6DCFC3B13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844" y="4628275"/>
            <a:ext cx="4762500" cy="4762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EE1710-A5DE-9E7C-B03A-8174C4337F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11" y="-2402718"/>
            <a:ext cx="3314700" cy="3352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935EEF1-3C76-9915-C177-A076940FB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649" y="6087229"/>
            <a:ext cx="3314700" cy="3352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51C2173-5EF5-CB6F-5A48-1EE60DD533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972" y="6718183"/>
            <a:ext cx="3314700" cy="3352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D7E877-170F-AB69-AFFF-A8D681CB7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668" y="-3016082"/>
            <a:ext cx="3314700" cy="3352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B52408-BAAF-6883-EB6D-7C62A24760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78" y="5758721"/>
            <a:ext cx="3314700" cy="3352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5855F77-AFD2-45A1-33BE-6A64F589D6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1160" y="2137381"/>
            <a:ext cx="3314700" cy="33528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D3FC6F4-91E8-3B02-DAE6-A4D4FB8F0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408" y="2863475"/>
            <a:ext cx="3314700" cy="33528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D60337-BC9B-9633-4721-EC0E1EF6A3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094" y="4555402"/>
            <a:ext cx="3314700" cy="33528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074B4CD-FDF0-EBAA-D976-5ABCA93C54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82" y="-2178469"/>
            <a:ext cx="3314700" cy="31527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2F53659-704B-134D-20CD-B9528BFCCB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46" y="-2921570"/>
            <a:ext cx="3314700" cy="31527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B74CDC3-5E4C-AD2F-79A8-DE8D76820B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12" y="6102884"/>
            <a:ext cx="3314700" cy="31527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4921E5-EEA7-D574-D03E-7CBAA3EE4B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3918" y="4487029"/>
            <a:ext cx="3314700" cy="315277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249412E-344C-B2B3-D28D-D6B0E7281B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978" y="326054"/>
            <a:ext cx="33147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07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2026-09-03T07:21:14Z</dcterms:created>
  <dcterms:modified xsi:type="dcterms:W3CDTF">2026-09-03T07:34:36Z</dcterms:modified>
</cp:coreProperties>
</file>